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</p:sldMasterIdLst>
  <p:sldIdLst>
    <p:sldId id="256" r:id="rId2"/>
    <p:sldId id="278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11190E36-6DDD-478F-B01A-112C0EBF92FE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EFC153D-2570-4539-A62F-B90A9A7374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4264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0E36-6DDD-478F-B01A-112C0EBF92FE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153D-2570-4539-A62F-B90A9A7374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0418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1190E36-6DDD-478F-B01A-112C0EBF92FE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EFC153D-2570-4539-A62F-B90A9A7374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0446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1190E36-6DDD-478F-B01A-112C0EBF92FE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EFC153D-2570-4539-A62F-B90A9A7374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268330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1190E36-6DDD-478F-B01A-112C0EBF92FE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EFC153D-2570-4539-A62F-B90A9A7374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6349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0E36-6DDD-478F-B01A-112C0EBF92FE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153D-2570-4539-A62F-B90A9A7374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9648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0E36-6DDD-478F-B01A-112C0EBF92FE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153D-2570-4539-A62F-B90A9A7374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4925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0E36-6DDD-478F-B01A-112C0EBF92FE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153D-2570-4539-A62F-B90A9A7374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93459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1190E36-6DDD-478F-B01A-112C0EBF92FE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EFC153D-2570-4539-A62F-B90A9A7374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317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0E36-6DDD-478F-B01A-112C0EBF92FE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153D-2570-4539-A62F-B90A9A7374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2282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1190E36-6DDD-478F-B01A-112C0EBF92FE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EFC153D-2570-4539-A62F-B90A9A7374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730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0E36-6DDD-478F-B01A-112C0EBF92FE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153D-2570-4539-A62F-B90A9A7374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682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0E36-6DDD-478F-B01A-112C0EBF92FE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153D-2570-4539-A62F-B90A9A7374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31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0E36-6DDD-478F-B01A-112C0EBF92FE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153D-2570-4539-A62F-B90A9A7374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8826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0E36-6DDD-478F-B01A-112C0EBF92FE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153D-2570-4539-A62F-B90A9A7374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8137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0E36-6DDD-478F-B01A-112C0EBF92FE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153D-2570-4539-A62F-B90A9A7374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510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0E36-6DDD-478F-B01A-112C0EBF92FE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153D-2570-4539-A62F-B90A9A7374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5891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90E36-6DDD-478F-B01A-112C0EBF92FE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C153D-2570-4539-A62F-B90A9A7374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3036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2" r:id="rId15"/>
    <p:sldLayoutId id="2147483853" r:id="rId16"/>
    <p:sldLayoutId id="2147483854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0472" y="2619375"/>
            <a:ext cx="9448800" cy="1722173"/>
          </a:xfrm>
        </p:spPr>
        <p:txBody>
          <a:bodyPr>
            <a:normAutofit fontScale="90000"/>
          </a:bodyPr>
          <a:lstStyle/>
          <a:p>
            <a:r>
              <a:rPr lang="en-US" sz="7500" dirty="0"/>
              <a:t/>
            </a:r>
            <a:br>
              <a:rPr lang="en-US" sz="7500" dirty="0"/>
            </a:br>
            <a:r>
              <a:rPr lang="en-US" sz="7500" dirty="0"/>
              <a:t/>
            </a:r>
            <a:br>
              <a:rPr lang="en-US" sz="7500" dirty="0"/>
            </a:br>
            <a:r>
              <a:rPr lang="en-US" sz="7200" dirty="0"/>
              <a:t>ROTARACT DISTRICT 					EVENTS</a:t>
            </a:r>
            <a:br>
              <a:rPr lang="en-US" sz="7200" dirty="0"/>
            </a:br>
            <a:r>
              <a:rPr lang="en-US" sz="7200" dirty="0"/>
              <a:t>		  2019-2020</a:t>
            </a:r>
          </a:p>
        </p:txBody>
      </p:sp>
    </p:spTree>
    <p:extLst>
      <p:ext uri="{BB962C8B-B14F-4D97-AF65-F5344CB8AC3E}">
        <p14:creationId xmlns:p14="http://schemas.microsoft.com/office/powerpoint/2010/main" xmlns="" val="3069093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7105"/>
            <a:ext cx="9448800" cy="1825096"/>
          </a:xfrm>
        </p:spPr>
        <p:txBody>
          <a:bodyPr>
            <a:normAutofit/>
          </a:bodyPr>
          <a:lstStyle/>
          <a:p>
            <a:r>
              <a:rPr lang="en-US" sz="4000" dirty="0"/>
              <a:t>REGIONAL FORUM 3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800" dirty="0"/>
              <a:t>DATE : 18-08-2019</a:t>
            </a:r>
          </a:p>
          <a:p>
            <a:r>
              <a:rPr lang="en-US" sz="2800" dirty="0"/>
              <a:t>HOST CLUB : ROTARACT CLUB OF PUDUKOTTAI</a:t>
            </a:r>
          </a:p>
        </p:txBody>
      </p:sp>
    </p:spTree>
    <p:extLst>
      <p:ext uri="{BB962C8B-B14F-4D97-AF65-F5344CB8AC3E}">
        <p14:creationId xmlns:p14="http://schemas.microsoft.com/office/powerpoint/2010/main" xmlns="" val="1129887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REGIONAL FORUM 2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1104392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DATE : 25-08-2019</a:t>
            </a:r>
          </a:p>
          <a:p>
            <a:r>
              <a:rPr lang="en-US" sz="2800" dirty="0"/>
              <a:t>HOST CLUB : ROTARACT CLUB OF BOILER CITY, MAM BUISNESS SCHOOL AND HOLY CROSS COLLEGE</a:t>
            </a:r>
          </a:p>
        </p:txBody>
      </p:sp>
    </p:spTree>
    <p:extLst>
      <p:ext uri="{BB962C8B-B14F-4D97-AF65-F5344CB8AC3E}">
        <p14:creationId xmlns:p14="http://schemas.microsoft.com/office/powerpoint/2010/main" xmlns="" val="2811581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REGIONAL FORUM 1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0"/>
            <a:ext cx="9448800" cy="1058671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DATE : 01-09-2019</a:t>
            </a:r>
          </a:p>
          <a:p>
            <a:r>
              <a:rPr lang="en-US" sz="2800" dirty="0"/>
              <a:t>HOST CLUB : ROTARACT CLUB OF EDU CITY, THANTHAI HANDS ROVER</a:t>
            </a:r>
          </a:p>
        </p:txBody>
      </p:sp>
    </p:spTree>
    <p:extLst>
      <p:ext uri="{BB962C8B-B14F-4D97-AF65-F5344CB8AC3E}">
        <p14:creationId xmlns:p14="http://schemas.microsoft.com/office/powerpoint/2010/main" xmlns="" val="1158277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DISTRICT SPORTS MEET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800" dirty="0"/>
              <a:t>DATE : 08-09-2019</a:t>
            </a:r>
          </a:p>
          <a:p>
            <a:r>
              <a:rPr lang="en-US" sz="2800" dirty="0"/>
              <a:t>HOST CLUB : ROTARACT CLUB OF  MALLLIGAI GTN ARTS</a:t>
            </a:r>
          </a:p>
        </p:txBody>
      </p:sp>
    </p:spTree>
    <p:extLst>
      <p:ext uri="{BB962C8B-B14F-4D97-AF65-F5344CB8AC3E}">
        <p14:creationId xmlns:p14="http://schemas.microsoft.com/office/powerpoint/2010/main" xmlns="" val="1172726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7105"/>
            <a:ext cx="9448800" cy="1825096"/>
          </a:xfrm>
        </p:spPr>
        <p:txBody>
          <a:bodyPr>
            <a:normAutofit/>
          </a:bodyPr>
          <a:lstStyle/>
          <a:p>
            <a:r>
              <a:rPr lang="en-US" sz="4000" dirty="0"/>
              <a:t>COMMUNITY CLUB CONCLAVE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800" dirty="0"/>
              <a:t>DATE : 01-12-2019</a:t>
            </a:r>
          </a:p>
          <a:p>
            <a:r>
              <a:rPr lang="en-US" sz="2800" dirty="0"/>
              <a:t>HOST CLUB : ROTARACT CLUB OF KARUR</a:t>
            </a:r>
          </a:p>
        </p:txBody>
      </p:sp>
    </p:spTree>
    <p:extLst>
      <p:ext uri="{BB962C8B-B14F-4D97-AF65-F5344CB8AC3E}">
        <p14:creationId xmlns:p14="http://schemas.microsoft.com/office/powerpoint/2010/main" xmlns="" val="2891544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7105"/>
            <a:ext cx="9448800" cy="1825096"/>
          </a:xfrm>
        </p:spPr>
        <p:txBody>
          <a:bodyPr>
            <a:normAutofit/>
          </a:bodyPr>
          <a:lstStyle/>
          <a:p>
            <a:r>
              <a:rPr lang="en-US" sz="4000" dirty="0"/>
              <a:t>DISTRICT CULTURALS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800" dirty="0"/>
              <a:t>DATE : 5-01-2020</a:t>
            </a:r>
          </a:p>
          <a:p>
            <a:r>
              <a:rPr lang="en-US" sz="2800" dirty="0"/>
              <a:t>HOST CLUB : ROTARACT CLUB OF PSNA COLLEGE &amp; ST. ANTONY COLLEGE</a:t>
            </a:r>
          </a:p>
        </p:txBody>
      </p:sp>
    </p:spTree>
    <p:extLst>
      <p:ext uri="{BB962C8B-B14F-4D97-AF65-F5344CB8AC3E}">
        <p14:creationId xmlns:p14="http://schemas.microsoft.com/office/powerpoint/2010/main" xmlns="" val="2164156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DISTRICT CONFERENCE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0"/>
            <a:ext cx="9448800" cy="875791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DATE : 01-02-2020, 02-02-2020</a:t>
            </a:r>
          </a:p>
          <a:p>
            <a:r>
              <a:rPr lang="en-US" sz="2800" dirty="0"/>
              <a:t>HOST CLUB : ROTARACT CLUB OF TEMPLE CITY</a:t>
            </a:r>
          </a:p>
        </p:txBody>
      </p:sp>
    </p:spTree>
    <p:extLst>
      <p:ext uri="{BB962C8B-B14F-4D97-AF65-F5344CB8AC3E}">
        <p14:creationId xmlns:p14="http://schemas.microsoft.com/office/powerpoint/2010/main" xmlns="" val="2229563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PUBLIC IMAGE PROJECTS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800" dirty="0"/>
              <a:t>DATE : 08-03-2020</a:t>
            </a:r>
          </a:p>
          <a:p>
            <a:r>
              <a:rPr lang="en-US" sz="2800" dirty="0"/>
              <a:t>HOST CLUB : ROTARACT CLUB OF ANNA UNIVERSITY</a:t>
            </a:r>
          </a:p>
        </p:txBody>
      </p:sp>
    </p:spTree>
    <p:extLst>
      <p:ext uri="{BB962C8B-B14F-4D97-AF65-F5344CB8AC3E}">
        <p14:creationId xmlns:p14="http://schemas.microsoft.com/office/powerpoint/2010/main" xmlns="" val="2291296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7105"/>
            <a:ext cx="9448800" cy="1825096"/>
          </a:xfrm>
        </p:spPr>
        <p:txBody>
          <a:bodyPr>
            <a:normAutofit/>
          </a:bodyPr>
          <a:lstStyle/>
          <a:p>
            <a:r>
              <a:rPr lang="en-US" sz="4000" dirty="0"/>
              <a:t>DISTRICT AWARDS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800" dirty="0"/>
              <a:t>DATE : 21-06-2020</a:t>
            </a:r>
          </a:p>
          <a:p>
            <a:r>
              <a:rPr lang="en-US" sz="2800" dirty="0"/>
              <a:t>HOST CLUB : ROTARACT CLUB OF TEMPLE CITY &amp; EDU CITY</a:t>
            </a:r>
          </a:p>
        </p:txBody>
      </p:sp>
    </p:spTree>
    <p:extLst>
      <p:ext uri="{BB962C8B-B14F-4D97-AF65-F5344CB8AC3E}">
        <p14:creationId xmlns:p14="http://schemas.microsoft.com/office/powerpoint/2010/main" xmlns="" val="1854397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</p:spPr>
        <p:txBody>
          <a:bodyPr/>
          <a:lstStyle/>
          <a:p>
            <a:r>
              <a:rPr lang="en-US" dirty="0" err="1"/>
              <a:t>ReGIoNS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REGION 1	- PERAMBALUR, ARIYALUR , THURAIYUR, JEYAMKONDAN </a:t>
            </a:r>
          </a:p>
          <a:p>
            <a:pPr marL="0" indent="0">
              <a:buNone/>
            </a:pPr>
            <a:r>
              <a:rPr lang="en-US" dirty="0"/>
              <a:t>REGION 2	- TRICHY, MANAPPARAI </a:t>
            </a:r>
          </a:p>
          <a:p>
            <a:pPr marL="0" indent="0">
              <a:buNone/>
            </a:pPr>
            <a:r>
              <a:rPr lang="en-US" dirty="0"/>
              <a:t>REGION 3	- PUDUKOTTAI </a:t>
            </a:r>
          </a:p>
          <a:p>
            <a:pPr marL="0" indent="0">
              <a:buNone/>
            </a:pPr>
            <a:r>
              <a:rPr lang="en-US" dirty="0"/>
              <a:t>REGION 4	- KODAIKANAL, BATHTHALAGUNDU, DINDUGAL,THENI AND KARUR</a:t>
            </a:r>
          </a:p>
          <a:p>
            <a:pPr marL="0" indent="0">
              <a:buNone/>
            </a:pPr>
            <a:r>
              <a:rPr lang="en-US" dirty="0"/>
              <a:t>REGION 5	- MADURAI, PALANI  </a:t>
            </a:r>
          </a:p>
        </p:txBody>
      </p:sp>
    </p:spTree>
    <p:extLst>
      <p:ext uri="{BB962C8B-B14F-4D97-AF65-F5344CB8AC3E}">
        <p14:creationId xmlns:p14="http://schemas.microsoft.com/office/powerpoint/2010/main" xmlns="" val="378966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PETS AND SETS &amp; DOTS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28501"/>
            <a:ext cx="9448800" cy="685800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/>
              <a:t>DATE : 16-02-2019,17-02-2019</a:t>
            </a:r>
          </a:p>
          <a:p>
            <a:r>
              <a:rPr lang="en-US" sz="2800" dirty="0"/>
              <a:t>HOST CLUB : ROTARACT CLUB OF SOUTHERN FORT</a:t>
            </a:r>
          </a:p>
        </p:txBody>
      </p:sp>
    </p:spTree>
    <p:extLst>
      <p:ext uri="{BB962C8B-B14F-4D97-AF65-F5344CB8AC3E}">
        <p14:creationId xmlns:p14="http://schemas.microsoft.com/office/powerpoint/2010/main" xmlns="" val="3099110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FELLOWSHIP MEET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800" dirty="0"/>
              <a:t>DATE : 23-06-2019</a:t>
            </a:r>
          </a:p>
          <a:p>
            <a:r>
              <a:rPr lang="en-US" sz="2800" dirty="0"/>
              <a:t>HOST: ROTARACT DISTRICT ORGANIZATION</a:t>
            </a:r>
          </a:p>
        </p:txBody>
      </p:sp>
    </p:spTree>
    <p:extLst>
      <p:ext uri="{BB962C8B-B14F-4D97-AF65-F5344CB8AC3E}">
        <p14:creationId xmlns:p14="http://schemas.microsoft.com/office/powerpoint/2010/main" xmlns="" val="1274286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DRR INSTALLATION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800" dirty="0"/>
              <a:t>DATE : 30-06-2019</a:t>
            </a:r>
          </a:p>
          <a:p>
            <a:r>
              <a:rPr lang="en-US" sz="2800" dirty="0"/>
              <a:t>HOST CLUB : ROTARACT DISTRICT ORGANIZATION</a:t>
            </a:r>
          </a:p>
        </p:txBody>
      </p:sp>
    </p:spTree>
    <p:extLst>
      <p:ext uri="{BB962C8B-B14F-4D97-AF65-F5344CB8AC3E}">
        <p14:creationId xmlns:p14="http://schemas.microsoft.com/office/powerpoint/2010/main" xmlns="" val="1602037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7105"/>
            <a:ext cx="9448800" cy="1825096"/>
          </a:xfrm>
        </p:spPr>
        <p:txBody>
          <a:bodyPr>
            <a:normAutofit/>
          </a:bodyPr>
          <a:lstStyle/>
          <a:p>
            <a:r>
              <a:rPr lang="en-US" sz="4000" dirty="0"/>
              <a:t>TRAINING OF PRESIDENT AND SECRETARY (TOPS) &amp; DOTS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800" dirty="0"/>
              <a:t>DATE : 07-07-2019</a:t>
            </a:r>
          </a:p>
          <a:p>
            <a:r>
              <a:rPr lang="en-US" sz="2800" dirty="0"/>
              <a:t>HOST CLUB : ROTARACT CLUB OF SRINIVASAN COLLEGE FOR WOMEN</a:t>
            </a:r>
          </a:p>
        </p:txBody>
      </p:sp>
    </p:spTree>
    <p:extLst>
      <p:ext uri="{BB962C8B-B14F-4D97-AF65-F5344CB8AC3E}">
        <p14:creationId xmlns:p14="http://schemas.microsoft.com/office/powerpoint/2010/main" xmlns="" val="365228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DISTRICT TRAINING ASSEMBLY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2800" dirty="0"/>
              <a:t>DATE : 28-07-2019</a:t>
            </a:r>
          </a:p>
          <a:p>
            <a:r>
              <a:rPr lang="en-US" sz="2800" dirty="0"/>
              <a:t>HOST CLUB : ROTARACT CLUB OF TEMPLE CITY &amp; ROTARACT CLUB OF NATIONAL COLLEGE</a:t>
            </a:r>
          </a:p>
        </p:txBody>
      </p:sp>
    </p:spTree>
    <p:extLst>
      <p:ext uri="{BB962C8B-B14F-4D97-AF65-F5344CB8AC3E}">
        <p14:creationId xmlns:p14="http://schemas.microsoft.com/office/powerpoint/2010/main" xmlns="" val="3601834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22005"/>
          </a:xfrm>
        </p:spPr>
        <p:txBody>
          <a:bodyPr>
            <a:normAutofit/>
          </a:bodyPr>
          <a:lstStyle/>
          <a:p>
            <a:r>
              <a:rPr lang="en-US" sz="4000" dirty="0"/>
              <a:t>REGIONAL FORUM 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0"/>
            <a:ext cx="9448800" cy="839215"/>
          </a:xfrm>
        </p:spPr>
        <p:txBody>
          <a:bodyPr>
            <a:normAutofit fontScale="62500" lnSpcReduction="20000"/>
          </a:bodyPr>
          <a:lstStyle/>
          <a:p>
            <a:r>
              <a:rPr lang="en-US" sz="2800" dirty="0"/>
              <a:t>DATE : 04-08-2019</a:t>
            </a:r>
          </a:p>
          <a:p>
            <a:r>
              <a:rPr lang="en-US" sz="2800" dirty="0"/>
              <a:t>HOST CLUB : ROTARACT CLUB OF SARASWATHINARAYANAN COLLEGE  &amp;  SOLAIMALAI COLLGE</a:t>
            </a:r>
          </a:p>
        </p:txBody>
      </p:sp>
    </p:spTree>
    <p:extLst>
      <p:ext uri="{BB962C8B-B14F-4D97-AF65-F5344CB8AC3E}">
        <p14:creationId xmlns:p14="http://schemas.microsoft.com/office/powerpoint/2010/main" xmlns="" val="151397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REGIONAL FORUM 4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0"/>
            <a:ext cx="9448800" cy="1022095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DATE : 11-08-2019</a:t>
            </a:r>
          </a:p>
          <a:p>
            <a:r>
              <a:rPr lang="en-US" sz="2800" dirty="0"/>
              <a:t>HOST CLUB : ROTARACT CLUB OF GOVT ARTS COLLEGE, ANNAI WOMENS , KONGU ARTS AND SCIENCE &amp; KARUR ILANTHALIR</a:t>
            </a:r>
          </a:p>
        </p:txBody>
      </p:sp>
    </p:spTree>
    <p:extLst>
      <p:ext uri="{BB962C8B-B14F-4D97-AF65-F5344CB8AC3E}">
        <p14:creationId xmlns:p14="http://schemas.microsoft.com/office/powerpoint/2010/main" xmlns="" val="91884609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114</TotalTime>
  <Words>270</Words>
  <Application>Microsoft Office PowerPoint</Application>
  <PresentationFormat>Custom</PresentationFormat>
  <Paragraphs>55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Vapor Trail</vt:lpstr>
      <vt:lpstr>  ROTARACT DISTRICT      EVENTS     2019-2020</vt:lpstr>
      <vt:lpstr>ReGIoNS</vt:lpstr>
      <vt:lpstr>PETS AND SETS &amp; DOTS </vt:lpstr>
      <vt:lpstr>FELLOWSHIP MEET </vt:lpstr>
      <vt:lpstr>DRR INSTALLATION </vt:lpstr>
      <vt:lpstr>TRAINING OF PRESIDENT AND SECRETARY (TOPS) &amp; DOTS </vt:lpstr>
      <vt:lpstr>DISTRICT TRAINING ASSEMBLY </vt:lpstr>
      <vt:lpstr>REGIONAL FORUM 5</vt:lpstr>
      <vt:lpstr>REGIONAL FORUM 4 </vt:lpstr>
      <vt:lpstr>REGIONAL FORUM 3 </vt:lpstr>
      <vt:lpstr>REGIONAL FORUM 2 </vt:lpstr>
      <vt:lpstr>REGIONAL FORUM 1 </vt:lpstr>
      <vt:lpstr>DISTRICT SPORTS MEET </vt:lpstr>
      <vt:lpstr>COMMUNITY CLUB CONCLAVE </vt:lpstr>
      <vt:lpstr>DISTRICT CULTURALS </vt:lpstr>
      <vt:lpstr>DISTRICT CONFERENCE </vt:lpstr>
      <vt:lpstr>PUBLIC IMAGE PROJECTS </vt:lpstr>
      <vt:lpstr>DISTRICT AWARDS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EVENTS 2019-2020</dc:title>
  <dc:creator>Harish V</dc:creator>
  <cp:lastModifiedBy>admin</cp:lastModifiedBy>
  <cp:revision>18</cp:revision>
  <cp:lastPrinted>2019-05-13T05:56:20Z</cp:lastPrinted>
  <dcterms:created xsi:type="dcterms:W3CDTF">2019-01-26T08:03:01Z</dcterms:created>
  <dcterms:modified xsi:type="dcterms:W3CDTF">2019-07-06T13:30:59Z</dcterms:modified>
</cp:coreProperties>
</file>