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7" r:id="rId1"/>
  </p:sldMasterIdLst>
  <p:sldIdLst>
    <p:sldId id="256" r:id="rId2"/>
    <p:sldId id="278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1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11190E36-6DDD-478F-B01A-112C0EBF92FE}" type="datetimeFigureOut">
              <a:rPr lang="en-US" smtClean="0"/>
              <a:pPr/>
              <a:t>7/6/2019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DEFC153D-2570-4539-A62F-B90A9A7374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34264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90E36-6DDD-478F-B01A-112C0EBF92FE}" type="datetimeFigureOut">
              <a:rPr lang="en-US" smtClean="0"/>
              <a:pPr/>
              <a:t>7/6/2019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C153D-2570-4539-A62F-B90A9A7374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50418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11190E36-6DDD-478F-B01A-112C0EBF92FE}" type="datetimeFigureOut">
              <a:rPr lang="en-US" smtClean="0"/>
              <a:pPr/>
              <a:t>7/6/2019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DEFC153D-2570-4539-A62F-B90A9A7374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504462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11190E36-6DDD-478F-B01A-112C0EBF92FE}" type="datetimeFigureOut">
              <a:rPr lang="en-US" smtClean="0"/>
              <a:pPr/>
              <a:t>7/6/2019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DEFC153D-2570-4539-A62F-B90A9A73749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42683307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11190E36-6DDD-478F-B01A-112C0EBF92FE}" type="datetimeFigureOut">
              <a:rPr lang="en-US" smtClean="0"/>
              <a:pPr/>
              <a:t>7/6/2019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DEFC153D-2570-4539-A62F-B90A9A7374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063496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90E36-6DDD-478F-B01A-112C0EBF92FE}" type="datetimeFigureOut">
              <a:rPr lang="en-US" smtClean="0"/>
              <a:pPr/>
              <a:t>7/6/2019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C153D-2570-4539-A62F-B90A9A7374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496489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90E36-6DDD-478F-B01A-112C0EBF92FE}" type="datetimeFigureOut">
              <a:rPr lang="en-US" smtClean="0"/>
              <a:pPr/>
              <a:t>7/6/2019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C153D-2570-4539-A62F-B90A9A7374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449252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90E36-6DDD-478F-B01A-112C0EBF92FE}" type="datetimeFigureOut">
              <a:rPr lang="en-US" smtClean="0"/>
              <a:pPr/>
              <a:t>7/6/2019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C153D-2570-4539-A62F-B90A9A7374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193459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11190E36-6DDD-478F-B01A-112C0EBF92FE}" type="datetimeFigureOut">
              <a:rPr lang="en-US" smtClean="0"/>
              <a:pPr/>
              <a:t>7/6/2019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DEFC153D-2570-4539-A62F-B90A9A7374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23176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90E36-6DDD-478F-B01A-112C0EBF92FE}" type="datetimeFigureOut">
              <a:rPr lang="en-US" smtClean="0"/>
              <a:pPr/>
              <a:t>7/6/2019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C153D-2570-4539-A62F-B90A9A7374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12282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11190E36-6DDD-478F-B01A-112C0EBF92FE}" type="datetimeFigureOut">
              <a:rPr lang="en-US" smtClean="0"/>
              <a:pPr/>
              <a:t>7/6/2019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DEFC153D-2570-4539-A62F-B90A9A7374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77300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90E36-6DDD-478F-B01A-112C0EBF92FE}" type="datetimeFigureOut">
              <a:rPr lang="en-US" smtClean="0"/>
              <a:pPr/>
              <a:t>7/6/2019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C153D-2570-4539-A62F-B90A9A7374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96820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90E36-6DDD-478F-B01A-112C0EBF92FE}" type="datetimeFigureOut">
              <a:rPr lang="en-US" smtClean="0"/>
              <a:pPr/>
              <a:t>7/6/2019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C153D-2570-4539-A62F-B90A9A7374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3314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90E36-6DDD-478F-B01A-112C0EBF92FE}" type="datetimeFigureOut">
              <a:rPr lang="en-US" smtClean="0"/>
              <a:pPr/>
              <a:t>7/6/2019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C153D-2570-4539-A62F-B90A9A7374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98826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90E36-6DDD-478F-B01A-112C0EBF92FE}" type="datetimeFigureOut">
              <a:rPr lang="en-US" smtClean="0"/>
              <a:pPr/>
              <a:t>7/6/2019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C153D-2570-4539-A62F-B90A9A7374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58137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90E36-6DDD-478F-B01A-112C0EBF92FE}" type="datetimeFigureOut">
              <a:rPr lang="en-US" smtClean="0"/>
              <a:pPr/>
              <a:t>7/6/2019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C153D-2570-4539-A62F-B90A9A7374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25101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90E36-6DDD-478F-B01A-112C0EBF92FE}" type="datetimeFigureOut">
              <a:rPr lang="en-US" smtClean="0"/>
              <a:pPr/>
              <a:t>7/6/2019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C153D-2570-4539-A62F-B90A9A7374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85891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90E36-6DDD-478F-B01A-112C0EBF92FE}" type="datetimeFigureOut">
              <a:rPr lang="en-US" smtClean="0"/>
              <a:pPr/>
              <a:t>7/6/2019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FC153D-2570-4539-A62F-B90A9A7374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63036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8" r:id="rId1"/>
    <p:sldLayoutId id="2147483839" r:id="rId2"/>
    <p:sldLayoutId id="2147483840" r:id="rId3"/>
    <p:sldLayoutId id="2147483841" r:id="rId4"/>
    <p:sldLayoutId id="2147483842" r:id="rId5"/>
    <p:sldLayoutId id="2147483843" r:id="rId6"/>
    <p:sldLayoutId id="2147483844" r:id="rId7"/>
    <p:sldLayoutId id="2147483845" r:id="rId8"/>
    <p:sldLayoutId id="2147483846" r:id="rId9"/>
    <p:sldLayoutId id="2147483847" r:id="rId10"/>
    <p:sldLayoutId id="2147483848" r:id="rId11"/>
    <p:sldLayoutId id="2147483849" r:id="rId12"/>
    <p:sldLayoutId id="2147483850" r:id="rId13"/>
    <p:sldLayoutId id="2147483851" r:id="rId14"/>
    <p:sldLayoutId id="2147483852" r:id="rId15"/>
    <p:sldLayoutId id="2147483853" r:id="rId16"/>
    <p:sldLayoutId id="2147483854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0472" y="2619375"/>
            <a:ext cx="9448800" cy="1722173"/>
          </a:xfrm>
        </p:spPr>
        <p:txBody>
          <a:bodyPr>
            <a:normAutofit fontScale="90000"/>
          </a:bodyPr>
          <a:lstStyle/>
          <a:p>
            <a:r>
              <a:rPr lang="en-US" sz="7500" dirty="0"/>
              <a:t/>
            </a:r>
            <a:br>
              <a:rPr lang="en-US" sz="7500" dirty="0"/>
            </a:br>
            <a:r>
              <a:rPr lang="en-US" sz="7500" dirty="0"/>
              <a:t/>
            </a:r>
            <a:br>
              <a:rPr lang="en-US" sz="7500" dirty="0"/>
            </a:br>
            <a:r>
              <a:rPr lang="en-US" sz="7200" dirty="0"/>
              <a:t>ROTARACT DISTRICT 					EVENTS</a:t>
            </a:r>
            <a:br>
              <a:rPr lang="en-US" sz="7200" dirty="0"/>
            </a:br>
            <a:r>
              <a:rPr lang="en-US" sz="7200" dirty="0"/>
              <a:t>		  2019-2020</a:t>
            </a:r>
          </a:p>
        </p:txBody>
      </p:sp>
    </p:spTree>
    <p:extLst>
      <p:ext uri="{BB962C8B-B14F-4D97-AF65-F5344CB8AC3E}">
        <p14:creationId xmlns:p14="http://schemas.microsoft.com/office/powerpoint/2010/main" xmlns="" val="30690939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7105"/>
            <a:ext cx="9448800" cy="1825096"/>
          </a:xfrm>
        </p:spPr>
        <p:txBody>
          <a:bodyPr>
            <a:normAutofit/>
          </a:bodyPr>
          <a:lstStyle/>
          <a:p>
            <a:r>
              <a:rPr lang="en-US" sz="4000" dirty="0"/>
              <a:t>REGIONAL FORUM 3</a:t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2800" dirty="0"/>
              <a:t>DATE : 18-08-2019</a:t>
            </a:r>
          </a:p>
          <a:p>
            <a:r>
              <a:rPr lang="en-US" sz="2800" dirty="0"/>
              <a:t>HOST CLUB : ROTARACT CLUB OF PUDUKOTTAI</a:t>
            </a:r>
          </a:p>
        </p:txBody>
      </p:sp>
    </p:spTree>
    <p:extLst>
      <p:ext uri="{BB962C8B-B14F-4D97-AF65-F5344CB8AC3E}">
        <p14:creationId xmlns:p14="http://schemas.microsoft.com/office/powerpoint/2010/main" xmlns="" val="11298875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REGIONAL FORUM 2</a:t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1104392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/>
              <a:t>DATE : 25-08-2019</a:t>
            </a:r>
          </a:p>
          <a:p>
            <a:r>
              <a:rPr lang="en-US" sz="2800" dirty="0"/>
              <a:t>HOST CLUB : ROTARACT CLUB OF BOILER CITY, MAM BUISNESS SCHOOL AND HOLY CROSS COLLEGE</a:t>
            </a:r>
          </a:p>
        </p:txBody>
      </p:sp>
    </p:spTree>
    <p:extLst>
      <p:ext uri="{BB962C8B-B14F-4D97-AF65-F5344CB8AC3E}">
        <p14:creationId xmlns:p14="http://schemas.microsoft.com/office/powerpoint/2010/main" xmlns="" val="28115812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REGIONAL FORUM 1</a:t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0"/>
            <a:ext cx="9448800" cy="1058671"/>
          </a:xfrm>
        </p:spPr>
        <p:txBody>
          <a:bodyPr>
            <a:normAutofit fontScale="85000" lnSpcReduction="20000"/>
          </a:bodyPr>
          <a:lstStyle/>
          <a:p>
            <a:r>
              <a:rPr lang="en-US" sz="2800" dirty="0"/>
              <a:t>DATE : 01-09-2019</a:t>
            </a:r>
          </a:p>
          <a:p>
            <a:r>
              <a:rPr lang="en-US" sz="2800" dirty="0"/>
              <a:t>HOST CLUB : ROTARACT CLUB OF EDU CITY, THANTHAI HANDS ROVER</a:t>
            </a:r>
          </a:p>
        </p:txBody>
      </p:sp>
    </p:spTree>
    <p:extLst>
      <p:ext uri="{BB962C8B-B14F-4D97-AF65-F5344CB8AC3E}">
        <p14:creationId xmlns:p14="http://schemas.microsoft.com/office/powerpoint/2010/main" xmlns="" val="11582773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DISTRICT SPORTS MEET</a:t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2800" dirty="0"/>
              <a:t>DATE : 08-09-2019</a:t>
            </a:r>
          </a:p>
          <a:p>
            <a:r>
              <a:rPr lang="en-US" sz="2800" dirty="0"/>
              <a:t>HOST CLUB : ROTARACT CLUB OF  MALLLIGAI GTN ARTS</a:t>
            </a:r>
          </a:p>
        </p:txBody>
      </p:sp>
    </p:spTree>
    <p:extLst>
      <p:ext uri="{BB962C8B-B14F-4D97-AF65-F5344CB8AC3E}">
        <p14:creationId xmlns:p14="http://schemas.microsoft.com/office/powerpoint/2010/main" xmlns="" val="11727260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7105"/>
            <a:ext cx="9448800" cy="1825096"/>
          </a:xfrm>
        </p:spPr>
        <p:txBody>
          <a:bodyPr>
            <a:normAutofit/>
          </a:bodyPr>
          <a:lstStyle/>
          <a:p>
            <a:r>
              <a:rPr lang="en-US" sz="4000" dirty="0"/>
              <a:t>COMMUNITY CLUB CONCLAVE</a:t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2800" dirty="0"/>
              <a:t>DATE : 01-12-2019</a:t>
            </a:r>
          </a:p>
          <a:p>
            <a:r>
              <a:rPr lang="en-US" sz="2800" dirty="0"/>
              <a:t>HOST CLUB : ROTARACT CLUB OF KARUR</a:t>
            </a:r>
          </a:p>
        </p:txBody>
      </p:sp>
    </p:spTree>
    <p:extLst>
      <p:ext uri="{BB962C8B-B14F-4D97-AF65-F5344CB8AC3E}">
        <p14:creationId xmlns:p14="http://schemas.microsoft.com/office/powerpoint/2010/main" xmlns="" val="28915440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7105"/>
            <a:ext cx="9448800" cy="1825096"/>
          </a:xfrm>
        </p:spPr>
        <p:txBody>
          <a:bodyPr>
            <a:normAutofit/>
          </a:bodyPr>
          <a:lstStyle/>
          <a:p>
            <a:r>
              <a:rPr lang="en-US" sz="4000" dirty="0"/>
              <a:t>DISTRICT CULTURALS</a:t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2800" dirty="0"/>
              <a:t>DATE : 5-01-2020</a:t>
            </a:r>
          </a:p>
          <a:p>
            <a:r>
              <a:rPr lang="en-US" sz="2800" dirty="0"/>
              <a:t>HOST CLUB : ROTARACT CLUB OF PSNA COLLEGE &amp; ST. ANTONY COLLEGE</a:t>
            </a:r>
          </a:p>
        </p:txBody>
      </p:sp>
    </p:spTree>
    <p:extLst>
      <p:ext uri="{BB962C8B-B14F-4D97-AF65-F5344CB8AC3E}">
        <p14:creationId xmlns:p14="http://schemas.microsoft.com/office/powerpoint/2010/main" xmlns="" val="21641566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DISTRICT CONFERENCE</a:t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0"/>
            <a:ext cx="9448800" cy="875791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/>
              <a:t>DATE : 01-02-2020, 02-02-2020</a:t>
            </a:r>
          </a:p>
          <a:p>
            <a:r>
              <a:rPr lang="en-US" sz="2800" dirty="0"/>
              <a:t>HOST CLUB : ROTARACT CLUB OF TEMPLE CITY</a:t>
            </a:r>
          </a:p>
        </p:txBody>
      </p:sp>
    </p:spTree>
    <p:extLst>
      <p:ext uri="{BB962C8B-B14F-4D97-AF65-F5344CB8AC3E}">
        <p14:creationId xmlns:p14="http://schemas.microsoft.com/office/powerpoint/2010/main" xmlns="" val="22295632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PUBLIC IMAGE PROJECTS</a:t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2800" dirty="0"/>
              <a:t>DATE : 08-03-2020</a:t>
            </a:r>
          </a:p>
          <a:p>
            <a:r>
              <a:rPr lang="en-US" sz="2800" dirty="0"/>
              <a:t>HOST CLUB : ROTARACT CLUB OF ANNA UNIVERSITY</a:t>
            </a:r>
          </a:p>
        </p:txBody>
      </p:sp>
    </p:spTree>
    <p:extLst>
      <p:ext uri="{BB962C8B-B14F-4D97-AF65-F5344CB8AC3E}">
        <p14:creationId xmlns:p14="http://schemas.microsoft.com/office/powerpoint/2010/main" xmlns="" val="22912962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7105"/>
            <a:ext cx="9448800" cy="1825096"/>
          </a:xfrm>
        </p:spPr>
        <p:txBody>
          <a:bodyPr>
            <a:normAutofit/>
          </a:bodyPr>
          <a:lstStyle/>
          <a:p>
            <a:r>
              <a:rPr lang="en-US" sz="4000" dirty="0"/>
              <a:t>DISTRICT AWARDS</a:t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2800" dirty="0"/>
              <a:t>DATE : 21-06-2020</a:t>
            </a:r>
          </a:p>
          <a:p>
            <a:r>
              <a:rPr lang="en-US" sz="2800" dirty="0"/>
              <a:t>HOST CLUB : ROTARACT CLUB OF TEMPLE CITY &amp; EDU CITY</a:t>
            </a:r>
          </a:p>
        </p:txBody>
      </p:sp>
    </p:spTree>
    <p:extLst>
      <p:ext uri="{BB962C8B-B14F-4D97-AF65-F5344CB8AC3E}">
        <p14:creationId xmlns:p14="http://schemas.microsoft.com/office/powerpoint/2010/main" xmlns="" val="18543970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</p:spPr>
        <p:txBody>
          <a:bodyPr/>
          <a:lstStyle/>
          <a:p>
            <a:r>
              <a:rPr lang="en-US" dirty="0" err="1"/>
              <a:t>ReGIoNS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REGION 1	- PERAMBALUR, ARIYALUR , THURAIYUR, JEYAMKONDAN </a:t>
            </a:r>
          </a:p>
          <a:p>
            <a:pPr marL="0" indent="0">
              <a:buNone/>
            </a:pPr>
            <a:r>
              <a:rPr lang="en-US" dirty="0"/>
              <a:t>REGION 2	- TRICHY, MANAPPARAI </a:t>
            </a:r>
          </a:p>
          <a:p>
            <a:pPr marL="0" indent="0">
              <a:buNone/>
            </a:pPr>
            <a:r>
              <a:rPr lang="en-US" dirty="0"/>
              <a:t>REGION 3	- PUDUKOTTAI </a:t>
            </a:r>
          </a:p>
          <a:p>
            <a:pPr marL="0" indent="0">
              <a:buNone/>
            </a:pPr>
            <a:r>
              <a:rPr lang="en-US" dirty="0"/>
              <a:t>REGION 4	- KODAIKANAL, BATHTHALAGUNDU, DINDUGAL,THENI AND KARUR</a:t>
            </a:r>
          </a:p>
          <a:p>
            <a:pPr marL="0" indent="0">
              <a:buNone/>
            </a:pPr>
            <a:r>
              <a:rPr lang="en-US" dirty="0"/>
              <a:t>REGION 5	- MADURAI, PALANI  </a:t>
            </a:r>
          </a:p>
        </p:txBody>
      </p:sp>
    </p:spTree>
    <p:extLst>
      <p:ext uri="{BB962C8B-B14F-4D97-AF65-F5344CB8AC3E}">
        <p14:creationId xmlns:p14="http://schemas.microsoft.com/office/powerpoint/2010/main" xmlns="" val="3789663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PETS AND SETS &amp; DOTS</a:t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28501"/>
            <a:ext cx="9448800" cy="685800"/>
          </a:xfrm>
        </p:spPr>
        <p:txBody>
          <a:bodyPr>
            <a:normAutofit fontScale="70000" lnSpcReduction="20000"/>
          </a:bodyPr>
          <a:lstStyle/>
          <a:p>
            <a:r>
              <a:rPr lang="en-US" sz="2800" dirty="0"/>
              <a:t>DATE : 16-02-2019,17-02-2019</a:t>
            </a:r>
          </a:p>
          <a:p>
            <a:r>
              <a:rPr lang="en-US" sz="2800" dirty="0"/>
              <a:t>HOST CLUB : ROTARACT CLUB OF SOUTHERN FORT</a:t>
            </a:r>
          </a:p>
        </p:txBody>
      </p:sp>
    </p:spTree>
    <p:extLst>
      <p:ext uri="{BB962C8B-B14F-4D97-AF65-F5344CB8AC3E}">
        <p14:creationId xmlns:p14="http://schemas.microsoft.com/office/powerpoint/2010/main" xmlns="" val="30991103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FELLOWSHIP MEET</a:t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2800" dirty="0"/>
              <a:t>DATE : 23-06-2019</a:t>
            </a:r>
          </a:p>
          <a:p>
            <a:r>
              <a:rPr lang="en-US" sz="2800" dirty="0"/>
              <a:t>HOST: ROTARACT DISTRICT ORGANIZATION</a:t>
            </a:r>
          </a:p>
        </p:txBody>
      </p:sp>
    </p:spTree>
    <p:extLst>
      <p:ext uri="{BB962C8B-B14F-4D97-AF65-F5344CB8AC3E}">
        <p14:creationId xmlns:p14="http://schemas.microsoft.com/office/powerpoint/2010/main" xmlns="" val="12742860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DRR INSTALLATION</a:t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2800" dirty="0"/>
              <a:t>DATE : 30-06-2019</a:t>
            </a:r>
          </a:p>
          <a:p>
            <a:r>
              <a:rPr lang="en-US" sz="2800" dirty="0"/>
              <a:t>HOST CLUB : ROTARACT DISTRICT ORGANIZATION</a:t>
            </a:r>
          </a:p>
        </p:txBody>
      </p:sp>
    </p:spTree>
    <p:extLst>
      <p:ext uri="{BB962C8B-B14F-4D97-AF65-F5344CB8AC3E}">
        <p14:creationId xmlns:p14="http://schemas.microsoft.com/office/powerpoint/2010/main" xmlns="" val="16020376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7105"/>
            <a:ext cx="9448800" cy="1825096"/>
          </a:xfrm>
        </p:spPr>
        <p:txBody>
          <a:bodyPr>
            <a:normAutofit/>
          </a:bodyPr>
          <a:lstStyle/>
          <a:p>
            <a:r>
              <a:rPr lang="en-US" sz="4000" dirty="0"/>
              <a:t>TRAINING OF PRESIDENT AND SECRETARY (TOPS) &amp; DOTS</a:t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2800" dirty="0"/>
              <a:t>DATE : 07-07-2019</a:t>
            </a:r>
          </a:p>
          <a:p>
            <a:r>
              <a:rPr lang="en-US" sz="2800" dirty="0"/>
              <a:t>HOST CLUB : ROTARACT CLUB OF SRINIVASAN COLLEGE FOR WOMEN</a:t>
            </a:r>
          </a:p>
        </p:txBody>
      </p:sp>
    </p:spTree>
    <p:extLst>
      <p:ext uri="{BB962C8B-B14F-4D97-AF65-F5344CB8AC3E}">
        <p14:creationId xmlns:p14="http://schemas.microsoft.com/office/powerpoint/2010/main" xmlns="" val="3652287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DISTRICT TRAINING ASSEMBLY</a:t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sz="2800" dirty="0"/>
              <a:t>DATE : 28-07-2019</a:t>
            </a:r>
          </a:p>
          <a:p>
            <a:r>
              <a:rPr lang="en-US" sz="2800" dirty="0"/>
              <a:t>HOST CLUB : ROTARACT CLUB OF TEMPLE CITY &amp; ROTARACT CLUB OF NATIONAL COLLEGE</a:t>
            </a:r>
          </a:p>
        </p:txBody>
      </p:sp>
    </p:spTree>
    <p:extLst>
      <p:ext uri="{BB962C8B-B14F-4D97-AF65-F5344CB8AC3E}">
        <p14:creationId xmlns:p14="http://schemas.microsoft.com/office/powerpoint/2010/main" xmlns="" val="36018348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822005"/>
          </a:xfrm>
        </p:spPr>
        <p:txBody>
          <a:bodyPr>
            <a:normAutofit/>
          </a:bodyPr>
          <a:lstStyle/>
          <a:p>
            <a:r>
              <a:rPr lang="en-US" sz="4000" dirty="0"/>
              <a:t>REGIONAL FORUM 5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0"/>
            <a:ext cx="9448800" cy="839215"/>
          </a:xfrm>
        </p:spPr>
        <p:txBody>
          <a:bodyPr>
            <a:normAutofit fontScale="62500" lnSpcReduction="20000"/>
          </a:bodyPr>
          <a:lstStyle/>
          <a:p>
            <a:r>
              <a:rPr lang="en-US" sz="2800" dirty="0"/>
              <a:t>DATE : 04-08-2019</a:t>
            </a:r>
          </a:p>
          <a:p>
            <a:r>
              <a:rPr lang="en-US" sz="2800" dirty="0"/>
              <a:t>HOST CLUB : ROTARACT CLUB OF SARASWATHINARAYANAN COLLEGE  &amp;  SOLAIMALAI COLLGE</a:t>
            </a:r>
          </a:p>
        </p:txBody>
      </p:sp>
    </p:spTree>
    <p:extLst>
      <p:ext uri="{BB962C8B-B14F-4D97-AF65-F5344CB8AC3E}">
        <p14:creationId xmlns:p14="http://schemas.microsoft.com/office/powerpoint/2010/main" xmlns="" val="1513978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REGIONAL FORUM 4</a:t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0"/>
            <a:ext cx="9448800" cy="1022095"/>
          </a:xfrm>
        </p:spPr>
        <p:txBody>
          <a:bodyPr>
            <a:normAutofit fontScale="85000" lnSpcReduction="20000"/>
          </a:bodyPr>
          <a:lstStyle/>
          <a:p>
            <a:r>
              <a:rPr lang="en-US" sz="2800" dirty="0"/>
              <a:t>DATE : 11-08-2019</a:t>
            </a:r>
          </a:p>
          <a:p>
            <a:r>
              <a:rPr lang="en-US" sz="2800" dirty="0"/>
              <a:t>HOST CLUB : ROTARACT CLUB OF GOVT ARTS COLLEGE, ANNAI WOMENS , KONGU ARTS AND SCIENCE &amp; KARUR ILANTHALIR</a:t>
            </a:r>
          </a:p>
        </p:txBody>
      </p:sp>
    </p:spTree>
    <p:extLst>
      <p:ext uri="{BB962C8B-B14F-4D97-AF65-F5344CB8AC3E}">
        <p14:creationId xmlns:p14="http://schemas.microsoft.com/office/powerpoint/2010/main" xmlns="" val="918846094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E5224E"/>
      </a:accent1>
      <a:accent2>
        <a:srgbClr val="9D074E"/>
      </a:accent2>
      <a:accent3>
        <a:srgbClr val="7F2294"/>
      </a:accent3>
      <a:accent4>
        <a:srgbClr val="8D65EA"/>
      </a:accent4>
      <a:accent5>
        <a:srgbClr val="588FE2"/>
      </a:accent5>
      <a:accent6>
        <a:srgbClr val="127CA4"/>
      </a:accent6>
      <a:hlink>
        <a:srgbClr val="FB4AB6"/>
      </a:hlink>
      <a:folHlink>
        <a:srgbClr val="F98FE9"/>
      </a:folHlink>
    </a:clrScheme>
    <a:fontScheme name="Vapor Trail">
      <a:majorFont>
        <a:latin typeface="Century Gothic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Vapor Trail" id="{4FDF2955-7D9C-493C-B9F9-C205151B46CD}" vid="{6DB8EB18-3657-4051-A897-2ED38832359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114</TotalTime>
  <Words>270</Words>
  <Application>Microsoft Office PowerPoint</Application>
  <PresentationFormat>Custom</PresentationFormat>
  <Paragraphs>55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Vapor Trail</vt:lpstr>
      <vt:lpstr>  ROTARACT DISTRICT      EVENTS     2019-2020</vt:lpstr>
      <vt:lpstr>ReGIoNS</vt:lpstr>
      <vt:lpstr>PETS AND SETS &amp; DOTS </vt:lpstr>
      <vt:lpstr>FELLOWSHIP MEET </vt:lpstr>
      <vt:lpstr>DRR INSTALLATION </vt:lpstr>
      <vt:lpstr>TRAINING OF PRESIDENT AND SECRETARY (TOPS) &amp; DOTS </vt:lpstr>
      <vt:lpstr>DISTRICT TRAINING ASSEMBLY </vt:lpstr>
      <vt:lpstr>REGIONAL FORUM 5</vt:lpstr>
      <vt:lpstr>REGIONAL FORUM 4 </vt:lpstr>
      <vt:lpstr>REGIONAL FORUM 3 </vt:lpstr>
      <vt:lpstr>REGIONAL FORUM 2 </vt:lpstr>
      <vt:lpstr>REGIONAL FORUM 1 </vt:lpstr>
      <vt:lpstr>DISTRICT SPORTS MEET </vt:lpstr>
      <vt:lpstr>COMMUNITY CLUB CONCLAVE </vt:lpstr>
      <vt:lpstr>DISTRICT CULTURALS </vt:lpstr>
      <vt:lpstr>DISTRICT CONFERENCE </vt:lpstr>
      <vt:lpstr>PUBLIC IMAGE PROJECTS </vt:lpstr>
      <vt:lpstr>DISTRICT AWARDS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EVENTS 2019-2020</dc:title>
  <dc:creator>Harish V</dc:creator>
  <cp:lastModifiedBy>admin</cp:lastModifiedBy>
  <cp:revision>18</cp:revision>
  <cp:lastPrinted>2019-05-13T05:56:20Z</cp:lastPrinted>
  <dcterms:created xsi:type="dcterms:W3CDTF">2019-01-26T08:03:01Z</dcterms:created>
  <dcterms:modified xsi:type="dcterms:W3CDTF">2019-07-06T13:30:59Z</dcterms:modified>
</cp:coreProperties>
</file>